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398" r:id="rId2"/>
    <p:sldId id="405" r:id="rId3"/>
    <p:sldId id="401" r:id="rId4"/>
    <p:sldId id="402" r:id="rId5"/>
    <p:sldId id="400" r:id="rId6"/>
    <p:sldId id="40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9A66E3D-4627-49FB-8EDC-5ADFF2B292DC}">
          <p14:sldIdLst>
            <p14:sldId id="398"/>
            <p14:sldId id="405"/>
            <p14:sldId id="401"/>
            <p14:sldId id="402"/>
            <p14:sldId id="400"/>
            <p14:sldId id="40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2C24"/>
    <a:srgbClr val="A9A77F"/>
    <a:srgbClr val="8E8C60"/>
    <a:srgbClr val="57563B"/>
    <a:srgbClr val="83BC5C"/>
    <a:srgbClr val="E4E7E1"/>
    <a:srgbClr val="D5D9D1"/>
    <a:srgbClr val="788571"/>
    <a:srgbClr val="838F79"/>
    <a:srgbClr val="4544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>
        <p:scale>
          <a:sx n="100" d="100"/>
          <a:sy n="100" d="100"/>
        </p:scale>
        <p:origin x="738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A2AA2D-F3FD-4622-BBC6-712AF01C4DDE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90907-BE26-48C9-88BE-8D126E13B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323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26F76-ACB1-4445-9E15-B1A9C66105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E96F9B-AA29-46F9-B800-ED0F75024F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9BC4F-3B3A-4914-8F14-E655F9771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7194F-6DDB-41FF-A569-FF1DEDE38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072646-178D-43D4-9F99-76406F6AB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499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430CD-A2DB-4022-9B63-A2A20F6EF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CA2BC9-668A-4364-8099-DD7F6A5A5C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A9C8DB-0C07-439F-AE76-A189255FF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1003B-35DE-4804-B383-027DEFBC1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633CC7-B76F-48D8-B15A-1A4D55B00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275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ACF42B-AE9C-45FB-B914-5085F077D5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A134AA-85E9-4DC3-A276-77CD7A5B25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813046-F452-42AC-93E1-CD17AE1BF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29B4B6-F3F1-49C4-AD96-D9FF7101F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D8D2DC-BAE9-4CD0-A96E-DF94D8334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4CC17-6E88-416E-9EED-38E8C24D4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C1D70-94CE-43FA-B3D2-52320E833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574D6-4C86-4322-9DA0-D39904BCF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DDE9A-6AA0-4736-AD6F-D2DAEEB54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1A7C8B-64B4-4637-A67C-81080C546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288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4294A-CB8B-4E46-BF35-C0755B5DB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3BDDAC-FAE3-4A09-9ACB-F4829B86B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7AE7D-6669-4A9E-BE68-60B33CB1C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FAF1F-7C79-45A0-BD20-28EC90EE8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1726B-C473-4315-8DB1-BD2980AE2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909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AFD64-65E7-4862-92EB-9FBE57D7D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6C2A7-36E1-4BCA-A444-29211F7DE1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57DE0E-C0E9-4205-B257-E58CE88873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CB9AE2-372B-464A-B74C-2AF3568E5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DDEDF4-AC4B-4901-AF69-73E95BD20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8BAEBB-BA0B-468A-9A8C-FABBDED95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168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0F775-A5CB-41AB-9565-1128D66A0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E26CCC-AB6A-4734-B721-AB8BF1E65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D4B93-2968-45D6-8150-810A5A1642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CEAC14-AEE5-4D37-A7B9-8AD855DA2A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CB489E-CD71-43C3-9672-5D7BE9A83D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D34C1-9694-4306-A7E4-EA042CD17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331984-65D9-477F-9CD4-10692B215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475654-B2D0-4761-BA6E-3E9BC640D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00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A7704-6E73-4F56-84B7-7B2E0B52C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394819-CB22-4AD9-8AA3-0E80BBBFD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63FDCE-A572-42A1-A61D-FD2A1B81E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481C5B-65BA-40B3-BC36-06535FC47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972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117DDF-A599-4C1F-9785-35970B9A9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DE616F-0C0B-4EEB-9E0E-AF2352C74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71CA-1F15-45B3-B6FF-237E820C5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455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B239B-D89A-4527-AACE-F02992CE8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DBDEF-BCEA-4A3A-A74B-F520F241D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95BE77-DE24-4F33-B59B-B0F41469D8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DA9F91-D69B-414D-9AFA-3D2B9B62E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E5E8C2-F5FE-4AC5-A571-6ED89C921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E084E9-3161-490E-AAB5-6EFC504CC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643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CC1AF-DB0D-4DC6-A2BD-84D87684B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79D706-6AF7-4FE7-B295-25AAB2F2EB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5B175D-5AD9-4F89-8D2F-AF41469639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AD4DA1-A8B2-4177-B9C4-CE762BC7A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6C29-6045-4A43-9CAD-839E308AA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8FC81A-8484-4E62-B15E-4F40FD622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230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E15574-6906-4889-A015-01A786CBE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3ECF8F-8545-4CF9-850D-2313DE7DAD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891320-52D9-4F95-8EBC-7B880862E8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A8F960-4A43-4940-80E8-DEE868BBD0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7DCDD-9E7B-412B-A99E-0BFDBFB6E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264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sidristij/dotnetbook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4" descr="обои на рабочий стол весна">
            <a:extLst>
              <a:ext uri="{FF2B5EF4-FFF2-40B4-BE49-F238E27FC236}">
                <a16:creationId xmlns:a16="http://schemas.microsoft.com/office/drawing/2014/main" id="{6C67E5BD-9A90-4585-A8C0-73F527D3DC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72" r="38635"/>
          <a:stretch/>
        </p:blipFill>
        <p:spPr bwMode="auto">
          <a:xfrm>
            <a:off x="6853630" y="0"/>
            <a:ext cx="5338370" cy="6880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C40B3E3-1321-4ABE-A6F4-5376C3A2B32E}"/>
              </a:ext>
            </a:extLst>
          </p:cNvPr>
          <p:cNvSpPr/>
          <p:nvPr/>
        </p:nvSpPr>
        <p:spPr>
          <a:xfrm>
            <a:off x="0" y="0"/>
            <a:ext cx="7175157" cy="6858000"/>
          </a:xfrm>
          <a:prstGeom prst="rect">
            <a:avLst/>
          </a:prstGeom>
          <a:solidFill>
            <a:srgbClr val="57563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BE093A-5441-B245-B76F-967BE5CAF20B}"/>
              </a:ext>
            </a:extLst>
          </p:cNvPr>
          <p:cNvSpPr>
            <a:spLocks noGrp="1"/>
          </p:cNvSpPr>
          <p:nvPr/>
        </p:nvSpPr>
        <p:spPr>
          <a:xfrm>
            <a:off x="6818298" y="0"/>
            <a:ext cx="707136" cy="6858000"/>
          </a:xfrm>
          <a:prstGeom prst="rect">
            <a:avLst/>
          </a:prstGeom>
          <a:blipFill dpi="0" rotWithShape="1">
            <a:blip r:embed="rId3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17D0D07-E864-418B-9C99-842B9FF9D02C}"/>
              </a:ext>
            </a:extLst>
          </p:cNvPr>
          <p:cNvSpPr txBox="1">
            <a:spLocks/>
          </p:cNvSpPr>
          <p:nvPr/>
        </p:nvSpPr>
        <p:spPr>
          <a:xfrm>
            <a:off x="743953" y="4725731"/>
            <a:ext cx="5754624" cy="41857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Сидристый Станислав</a:t>
            </a:r>
            <a:endParaRPr lang="en-US" dirty="0">
              <a:solidFill>
                <a:srgbClr val="78857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0694C37-4112-440B-80E9-7768F3FDB4FC}"/>
              </a:ext>
            </a:extLst>
          </p:cNvPr>
          <p:cNvSpPr txBox="1">
            <a:spLocks/>
          </p:cNvSpPr>
          <p:nvPr/>
        </p:nvSpPr>
        <p:spPr>
          <a:xfrm>
            <a:off x="708621" y="2201261"/>
            <a:ext cx="5754624" cy="1895904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20000"/>
              </a:prstClr>
            </a:outerShdw>
          </a:effectLst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Garbage Collector</a:t>
            </a:r>
            <a:br>
              <a:rPr lang="ru-RU" sz="48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2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Различные слои управления памятью</a:t>
            </a:r>
          </a:p>
          <a:p>
            <a:r>
              <a:rPr lang="en-US" sz="22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pt. 1 / 6</a:t>
            </a:r>
            <a:endParaRPr lang="en-US" b="1" dirty="0">
              <a:solidFill>
                <a:srgbClr val="E4E7E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026" name="Picture 2" descr="big-logo.png">
            <a:extLst>
              <a:ext uri="{FF2B5EF4-FFF2-40B4-BE49-F238E27FC236}">
                <a16:creationId xmlns:a16="http://schemas.microsoft.com/office/drawing/2014/main" id="{D1493E75-BE72-49F6-8E90-0CB15DD8B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342" y="5866201"/>
            <a:ext cx="3825914" cy="80822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2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0736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E8ADF90-D148-4080-BF29-2AA4040B10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" b="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4598DD1-0D4C-4E43-9F50-61DAB7F0E9EF}"/>
              </a:ext>
            </a:extLst>
          </p:cNvPr>
          <p:cNvGrpSpPr/>
          <p:nvPr/>
        </p:nvGrpSpPr>
        <p:grpSpPr>
          <a:xfrm>
            <a:off x="5885037" y="1724213"/>
            <a:ext cx="5324476" cy="3649945"/>
            <a:chOff x="5855088" y="-117199"/>
            <a:chExt cx="5324476" cy="3649945"/>
          </a:xfrm>
        </p:grpSpPr>
        <p:sp>
          <p:nvSpPr>
            <p:cNvPr id="11" name="Content Placeholder 6">
              <a:extLst>
                <a:ext uri="{FF2B5EF4-FFF2-40B4-BE49-F238E27FC236}">
                  <a16:creationId xmlns:a16="http://schemas.microsoft.com/office/drawing/2014/main" id="{1EFFAE98-7A7C-4E9E-85A1-E9037FA2EC8D}"/>
                </a:ext>
              </a:extLst>
            </p:cNvPr>
            <p:cNvSpPr txBox="1">
              <a:spLocks/>
            </p:cNvSpPr>
            <p:nvPr/>
          </p:nvSpPr>
          <p:spPr>
            <a:xfrm>
              <a:off x="5855088" y="-117199"/>
              <a:ext cx="5324476" cy="3649945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228594" indent="-228594" algn="l" defTabSz="1219170" rtl="0" eaLnBrk="1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838179" indent="-228594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447764" indent="-228594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209745" indent="-380990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339" indent="0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352716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2301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886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1470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None/>
                <a:tabLst/>
                <a:defRPr/>
              </a:pPr>
              <a:r>
                <a:rPr kumimoji="0" lang="ru-RU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Стеки:</a:t>
              </a: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WEB/WPF/WinForms/… 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стеки</a:t>
              </a: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C/C++, C++/CLI 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когда необходимо</a:t>
              </a:r>
              <a:endPara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800" dirty="0">
                  <a:solidFill>
                    <a:srgbClr val="222222"/>
                  </a:solidFill>
                  <a:latin typeface="Calibri Light"/>
                </a:rPr>
                <a:t>EPAM Systems</a:t>
              </a:r>
              <a:endParaRPr kumimoji="0" lang="ru-RU" sz="180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Книга: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008ACF">
                      <a:lumMod val="50000"/>
                    </a:srgbClr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 </a:t>
              </a: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008ACF">
                      <a:lumMod val="50000"/>
                    </a:srgbClr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      </a:t>
              </a: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https://github.com/sidristij/dotnetbook </a:t>
              </a:r>
            </a:p>
            <a:p>
              <a:pPr marL="0" marR="0" lvl="0" indent="0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None/>
                <a:tabLst/>
                <a:defRPr/>
              </a:pPr>
              <a:endParaRPr lang="ru-RU" sz="1800" dirty="0">
                <a:latin typeface="Calibri Light"/>
              </a:endParaRPr>
            </a:p>
            <a:p>
              <a:pPr marL="0" marR="0" lvl="0" indent="0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None/>
                <a:tabLst/>
                <a:defRPr/>
              </a:pPr>
              <a:r>
                <a:rPr lang="ru-RU" sz="1800" b="1" dirty="0">
                  <a:latin typeface="Calibri Light"/>
                </a:rPr>
                <a:t>Связь:</a:t>
              </a:r>
              <a:endParaRPr lang="en-US" sz="1800" b="1" dirty="0">
                <a:latin typeface="Calibri Light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800" dirty="0">
                  <a:latin typeface="Calibri Light"/>
                </a:rPr>
                <a:t>telegram: @</a:t>
              </a:r>
              <a:r>
                <a:rPr lang="en-US" sz="1800" dirty="0" err="1">
                  <a:latin typeface="Calibri Light"/>
                </a:rPr>
                <a:t>sidristij</a:t>
              </a:r>
              <a:endParaRPr lang="en-US" sz="1800" dirty="0">
                <a:latin typeface="Calibri Light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skype: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 </a:t>
              </a:r>
              <a:r>
                <a:rPr kumimoji="0" lang="en-US" sz="1800" i="0" u="none" strike="noStrike" kern="120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stanislav.sidristy</a:t>
              </a:r>
              <a:endParaRPr kumimoji="0" lang="en-US" sz="1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800" dirty="0">
                  <a:latin typeface="Calibri Light"/>
                </a:rPr>
                <a:t>sunex.development@gmail.com</a:t>
              </a:r>
              <a:endParaRPr kumimoji="0" lang="en-US" sz="1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 Light"/>
              </a:endParaRPr>
            </a:p>
          </p:txBody>
        </p:sp>
        <p:pic>
          <p:nvPicPr>
            <p:cNvPr id="12" name="Picture 10" descr="github icon">
              <a:extLst>
                <a:ext uri="{FF2B5EF4-FFF2-40B4-BE49-F238E27FC236}">
                  <a16:creationId xmlns:a16="http://schemas.microsoft.com/office/drawing/2014/main" id="{C72969AF-E61E-405A-B98E-29D5148F15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63290" y="1378238"/>
              <a:ext cx="228600" cy="228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91FD471-BEF7-477F-A1B8-ADF2CC207398}"/>
              </a:ext>
            </a:extLst>
          </p:cNvPr>
          <p:cNvGrpSpPr/>
          <p:nvPr/>
        </p:nvGrpSpPr>
        <p:grpSpPr>
          <a:xfrm>
            <a:off x="1056188" y="2050452"/>
            <a:ext cx="1859803" cy="2315071"/>
            <a:chOff x="834807" y="2156330"/>
            <a:chExt cx="1859803" cy="231507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CA75328-437F-4C63-B2FB-90B337E12E95}"/>
                </a:ext>
              </a:extLst>
            </p:cNvPr>
            <p:cNvSpPr/>
            <p:nvPr/>
          </p:nvSpPr>
          <p:spPr>
            <a:xfrm>
              <a:off x="834807" y="3948181"/>
              <a:ext cx="185980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ru-RU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Станислав Сидристый</a:t>
              </a:r>
            </a:p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EPAM Systems</a:t>
              </a: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E40CF02C-2DFE-498F-9077-C10615A80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1957" y="2156330"/>
              <a:ext cx="1721733" cy="1674525"/>
            </a:xfrm>
            <a:prstGeom prst="rect">
              <a:avLst/>
            </a:prstGeom>
            <a:effectLst>
              <a:glow rad="101600">
                <a:schemeClr val="bg1">
                  <a:alpha val="6000"/>
                </a:schemeClr>
              </a:glow>
            </a:effectLst>
          </p:spPr>
        </p:pic>
      </p:grpSp>
    </p:spTree>
    <p:extLst>
      <p:ext uri="{BB962C8B-B14F-4D97-AF65-F5344CB8AC3E}">
        <p14:creationId xmlns:p14="http://schemas.microsoft.com/office/powerpoint/2010/main" val="228577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C1B422D4-B395-49B3-B0A6-FE449F800C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" b="5000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A93BFE0-72DC-4736-9797-98E34C8A7D85}"/>
              </a:ext>
            </a:extLst>
          </p:cNvPr>
          <p:cNvSpPr txBox="1"/>
          <p:nvPr/>
        </p:nvSpPr>
        <p:spPr>
          <a:xfrm>
            <a:off x="314325" y="61595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D144EA-89AE-4759-8B06-27CCA8284B21}" type="slidenum">
              <a:rPr lang="en-US" smtClean="0"/>
              <a:t>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86FFA0-7246-4F9C-8DA0-0EB436DA1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3669" y="6471082"/>
            <a:ext cx="1771688" cy="3226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A1905E-1A72-470C-97C9-5F12FD18C0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992" y="1134087"/>
            <a:ext cx="3143130" cy="443763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AC2E09C-700F-467A-A2B1-C7B91D7944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6324" y="279453"/>
            <a:ext cx="4530775" cy="6329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5D99A41-F3BB-4867-A6EE-6C5F144D1583}"/>
              </a:ext>
            </a:extLst>
          </p:cNvPr>
          <p:cNvSpPr txBox="1"/>
          <p:nvPr/>
        </p:nvSpPr>
        <p:spPr>
          <a:xfrm>
            <a:off x="6186324" y="5773977"/>
            <a:ext cx="46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6"/>
              </a:rPr>
              <a:t>https://github.com/sidristij/dotnetbook</a:t>
            </a:r>
            <a:r>
              <a:rPr lang="en-US" dirty="0"/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305C9A2-3C82-496E-8148-97341D9E41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46226" y="1134087"/>
            <a:ext cx="3143131" cy="4437637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254CD356-E175-4304-97E9-BA71946139AB}"/>
              </a:ext>
            </a:extLst>
          </p:cNvPr>
          <p:cNvGrpSpPr/>
          <p:nvPr/>
        </p:nvGrpSpPr>
        <p:grpSpPr>
          <a:xfrm>
            <a:off x="1056188" y="2050452"/>
            <a:ext cx="1859803" cy="2315071"/>
            <a:chOff x="834807" y="2156330"/>
            <a:chExt cx="1859803" cy="2315071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852BDE-83DE-4451-840D-311BB4D7FDB3}"/>
                </a:ext>
              </a:extLst>
            </p:cNvPr>
            <p:cNvSpPr/>
            <p:nvPr/>
          </p:nvSpPr>
          <p:spPr>
            <a:xfrm>
              <a:off x="834807" y="3948181"/>
              <a:ext cx="185980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ru-RU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Станислав Сидристый</a:t>
              </a:r>
            </a:p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EPAM Systems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8AF52E7-E375-4B15-BBF6-86B59B74374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31957" y="2156330"/>
              <a:ext cx="1721733" cy="1674525"/>
            </a:xfrm>
            <a:prstGeom prst="rect">
              <a:avLst/>
            </a:prstGeom>
            <a:effectLst>
              <a:glow rad="101600">
                <a:schemeClr val="bg1">
                  <a:alpha val="6000"/>
                </a:schemeClr>
              </a:glow>
            </a:effectLst>
          </p:spPr>
        </p:pic>
      </p:grpSp>
    </p:spTree>
    <p:extLst>
      <p:ext uri="{BB962C8B-B14F-4D97-AF65-F5344CB8AC3E}">
        <p14:creationId xmlns:p14="http://schemas.microsoft.com/office/powerpoint/2010/main" val="1392649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DEE3E66-4229-4A88-8BFA-AA4C91FC8FC0}"/>
              </a:ext>
            </a:extLst>
          </p:cNvPr>
          <p:cNvGrpSpPr/>
          <p:nvPr/>
        </p:nvGrpSpPr>
        <p:grpSpPr>
          <a:xfrm>
            <a:off x="1912570" y="1561698"/>
            <a:ext cx="8905875" cy="3734602"/>
            <a:chOff x="1912570" y="1561698"/>
            <a:chExt cx="8905875" cy="3734602"/>
          </a:xfrm>
        </p:grpSpPr>
        <p:pic>
          <p:nvPicPr>
            <p:cNvPr id="9" name="Picture 8" descr="A picture containing object&#10;&#10;Description automatically generated">
              <a:extLst>
                <a:ext uri="{FF2B5EF4-FFF2-40B4-BE49-F238E27FC236}">
                  <a16:creationId xmlns:a16="http://schemas.microsoft.com/office/drawing/2014/main" id="{466DFA04-AEC1-410A-96B9-971B54DDC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2570" y="1624012"/>
              <a:ext cx="8905875" cy="3609975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4E02D14-A823-41E4-B63F-AB3CF2C68147}"/>
                </a:ext>
              </a:extLst>
            </p:cNvPr>
            <p:cNvSpPr/>
            <p:nvPr/>
          </p:nvSpPr>
          <p:spPr>
            <a:xfrm>
              <a:off x="2107933" y="1561698"/>
              <a:ext cx="8710512" cy="3734602"/>
            </a:xfrm>
            <a:prstGeom prst="rect">
              <a:avLst/>
            </a:prstGeom>
            <a:solidFill>
              <a:schemeClr val="bg1">
                <a:alpha val="9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5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03158" y="3205214"/>
            <a:ext cx="10717850" cy="1068404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</a:pPr>
            <a:r>
              <a:rPr lang="ru-RU" sz="36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Слои управления памятью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4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4357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1049155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32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Слои управления памятью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Уровень процессора</a:t>
            </a:r>
            <a:endParaRPr lang="en-US" sz="3200" b="1" dirty="0">
              <a:solidFill>
                <a:srgbClr val="A9A77F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057463B-1C79-4D20-B1A1-0C5B41819DA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8569" r="26601"/>
          <a:stretch/>
        </p:blipFill>
        <p:spPr>
          <a:xfrm>
            <a:off x="10628756" y="0"/>
            <a:ext cx="1563244" cy="136678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1EA9584-3EFE-450A-A31F-9D017354FCFE}"/>
              </a:ext>
            </a:extLst>
          </p:cNvPr>
          <p:cNvSpPr/>
          <p:nvPr/>
        </p:nvSpPr>
        <p:spPr>
          <a:xfrm>
            <a:off x="10628754" y="0"/>
            <a:ext cx="1563245" cy="1434164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2909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72D6BB4-156C-4599-B98A-3DA852C5CC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7" t="53051" r="55684" b="4703"/>
          <a:stretch/>
        </p:blipFill>
        <p:spPr>
          <a:xfrm>
            <a:off x="5002790" y="2127184"/>
            <a:ext cx="3118585" cy="2897203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bg1"/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4E02D14-A823-41E4-B63F-AB3CF2C68147}"/>
              </a:ext>
            </a:extLst>
          </p:cNvPr>
          <p:cNvSpPr/>
          <p:nvPr/>
        </p:nvSpPr>
        <p:spPr>
          <a:xfrm>
            <a:off x="3253338" y="1482291"/>
            <a:ext cx="6910939" cy="3734602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5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03157" y="3041583"/>
            <a:ext cx="10717850" cy="1068404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</a:pPr>
            <a:r>
              <a:rPr lang="en-US" sz="54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QA</a:t>
            </a:r>
            <a:endParaRPr lang="ru-RU" sz="54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DA25D3-0CD6-431D-93DA-237974600296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5987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713</TotalTime>
  <Words>83</Words>
  <Application>Microsoft Office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Segoe UI Semibold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Stanislav Sidristij</dc:creator>
  <cp:lastModifiedBy>Stanislav Sidristy</cp:lastModifiedBy>
  <cp:revision>43</cp:revision>
  <dcterms:created xsi:type="dcterms:W3CDTF">2018-09-29T08:14:48Z</dcterms:created>
  <dcterms:modified xsi:type="dcterms:W3CDTF">2019-03-16T14:02:44Z</dcterms:modified>
</cp:coreProperties>
</file>